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"/>
  </p:notesMasterIdLst>
  <p:sldIdLst>
    <p:sldId id="259" r:id="rId2"/>
    <p:sldId id="260" r:id="rId3"/>
    <p:sldId id="264" r:id="rId4"/>
  </p:sldIdLst>
  <p:sldSz cx="18288000" cy="10287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Dubai" panose="020B0503030403030204" pitchFamily="34" charset="-78"/>
      <p:regular r:id="rId10"/>
      <p:bold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 autoAdjust="0"/>
    <p:restoredTop sz="94593" autoAdjust="0"/>
  </p:normalViewPr>
  <p:slideViewPr>
    <p:cSldViewPr>
      <p:cViewPr varScale="1">
        <p:scale>
          <a:sx n="78" d="100"/>
          <a:sy n="78" d="100"/>
        </p:scale>
        <p:origin x="360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tableStyles" Target="tableStyle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heme" Target="theme/theme1.xml"/></Relationships>
</file>

<file path=ppt/media/image1.png>
</file>

<file path=ppt/media/image2.tiff>
</file>

<file path=ppt/media/image3.tif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82031E-CC76-4CD4-B9E1-CA1DF7176803}" type="datetimeFigureOut">
              <a:rPr lang="en-US" smtClean="0"/>
              <a:t>9/21/19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488A43-E6D0-42D1-8646-D1BD11322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4004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0DD8BAC-A2F5-4F32-8943-DF53A9201993}"/>
              </a:ext>
            </a:extLst>
          </p:cNvPr>
          <p:cNvSpPr txBox="1"/>
          <p:nvPr/>
        </p:nvSpPr>
        <p:spPr>
          <a:xfrm>
            <a:off x="3713018" y="6591300"/>
            <a:ext cx="108619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Dubai" panose="020B0503030403030204" pitchFamily="34" charset="-78"/>
                <a:cs typeface="Dubai" panose="020B0503030403030204" pitchFamily="34" charset="-78"/>
              </a:rPr>
              <a:t>Ben Gelens / Jaap </a:t>
            </a:r>
            <a:r>
              <a:rPr lang="en-US" sz="6000" dirty="0" err="1">
                <a:latin typeface="Dubai" panose="020B0503030403030204" pitchFamily="34" charset="-78"/>
                <a:cs typeface="Dubai" panose="020B0503030403030204" pitchFamily="34" charset="-78"/>
              </a:rPr>
              <a:t>Brasser</a:t>
            </a:r>
            <a:endParaRPr lang="en-US" sz="3500" dirty="0">
              <a:solidFill>
                <a:schemeClr val="bg1">
                  <a:lumMod val="50000"/>
                </a:schemeClr>
              </a:solidFill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B6C2C3-2752-4A42-A432-D1DFB506A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00" y="3086100"/>
            <a:ext cx="5207000" cy="251524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E3D0FB7-3FF7-5149-9D10-AE6ACCA111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2586" y="2019825"/>
            <a:ext cx="7740677" cy="3745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228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3EED8E6-55E5-3442-BD95-670D0282E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414" y="1104900"/>
            <a:ext cx="8229600" cy="1143000"/>
          </a:xfrm>
        </p:spPr>
        <p:txBody>
          <a:bodyPr/>
          <a:lstStyle/>
          <a:p>
            <a:pPr algn="l"/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Pew pew: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F0A06F0-A1EE-4245-93A5-DE2BAF051E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414" y="2247900"/>
            <a:ext cx="14298386" cy="6400800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86436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86D7-F5E9-4426-8F00-6433C8F4A8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400" y="2171700"/>
            <a:ext cx="8277105" cy="622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2047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</TotalTime>
  <Words>8</Words>
  <Application>Microsoft Macintosh PowerPoint</Application>
  <PresentationFormat>Custom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Dubai</vt:lpstr>
      <vt:lpstr>Calibri</vt:lpstr>
      <vt:lpstr>Arial</vt:lpstr>
      <vt:lpstr>Office Theme</vt:lpstr>
      <vt:lpstr>PowerPoint Presentation</vt:lpstr>
      <vt:lpstr>Pew pew: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Gelens</dc:creator>
  <cp:lastModifiedBy>Ben Gelens</cp:lastModifiedBy>
  <cp:revision>23</cp:revision>
  <dcterms:created xsi:type="dcterms:W3CDTF">2019-08-29T13:00:02Z</dcterms:created>
  <dcterms:modified xsi:type="dcterms:W3CDTF">2019-09-21T05:29:36Z</dcterms:modified>
</cp:coreProperties>
</file>